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0" r:id="rId3"/>
    <p:sldId id="266" r:id="rId4"/>
    <p:sldId id="258" r:id="rId5"/>
    <p:sldId id="260" r:id="rId6"/>
    <p:sldId id="261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F93F7-E7F9-4855-8228-0E24F59DB3D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9D7C0-DF98-4DCF-8D58-E2C4077E77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  <a:latin typeface="Algerian" pitchFamily="82" charset="0"/>
              </a:rPr>
              <a:t>Business  correspondence</a:t>
            </a:r>
            <a:endParaRPr lang="en-US" sz="48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29600" cy="4571999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Meaning	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	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process of sharing information between people within and outside a company.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effective business correspondence is how employees and management interact to reach </a:t>
            </a:r>
            <a:r>
              <a:rPr lang="en-US" sz="3200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goals.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purpose is to improve </a:t>
            </a:r>
            <a:r>
              <a:rPr lang="en-US" sz="3200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practices and reduce errors.</a:t>
            </a:r>
            <a:endParaRPr lang="en-US" sz="3200" dirty="0" smtClean="0">
              <a:solidFill>
                <a:schemeClr val="tx1">
                  <a:lumMod val="9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2192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latin typeface="Algerian" pitchFamily="82" charset="0"/>
              </a:rPr>
              <a:t>Importance / need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742950" lvl="1" indent="-285750" algn="just">
              <a:buFont typeface="Wingdings" pitchFamily="2" charset="2"/>
              <a:buChar char="v"/>
            </a:pPr>
            <a:endParaRPr lang="en-US" sz="1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Presenting new business ideas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Making plans and proposals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Maintaining cordial relationship with all parties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Proofs of evidence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Create and maintain positive image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Convenient and inexpensive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 Communication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Assists in business expansion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Business Correspondence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343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Internal Correspondence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External Correspondence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Sales Correspondence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Routine Correspondence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Personalised</a:t>
            </a:r>
            <a:r>
              <a:rPr lang="en-US" dirty="0" smtClean="0"/>
              <a:t> Correspondence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Circulars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851648" cy="12954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 smtClean="0">
                <a:solidFill>
                  <a:schemeClr val="tx1"/>
                </a:solidFill>
                <a:latin typeface="Segoe UI Semibold" pitchFamily="34" charset="0"/>
                <a:cs typeface="Times New Roman" pitchFamily="18" charset="0"/>
              </a:rPr>
              <a:t>Objectives of Business Correspondence</a:t>
            </a:r>
            <a:br>
              <a:rPr lang="en-US" sz="3600" b="0" dirty="0" smtClean="0">
                <a:solidFill>
                  <a:schemeClr val="tx1"/>
                </a:solidFill>
                <a:latin typeface="Segoe UI Semibold" pitchFamily="34" charset="0"/>
                <a:cs typeface="Times New Roman" pitchFamily="18" charset="0"/>
              </a:rPr>
            </a:br>
            <a:endParaRPr lang="en-US" sz="3600" b="0" dirty="0">
              <a:solidFill>
                <a:schemeClr val="tx1"/>
              </a:solidFill>
              <a:latin typeface="Segoe UI Semibold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4419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exchange information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develop a plan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implement a plan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facilitate policy formulation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achieve </a:t>
            </a:r>
            <a:r>
              <a:rPr lang="en-US" dirty="0" err="1" smtClean="0">
                <a:solidFill>
                  <a:schemeClr val="bg1"/>
                </a:solidFill>
              </a:rPr>
              <a:t>organisational</a:t>
            </a:r>
            <a:r>
              <a:rPr lang="en-US" dirty="0" smtClean="0">
                <a:solidFill>
                  <a:schemeClr val="bg1"/>
                </a:solidFill>
              </a:rPr>
              <a:t> goal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err="1" smtClean="0">
                <a:solidFill>
                  <a:schemeClr val="bg1"/>
                </a:solidFill>
              </a:rPr>
              <a:t>organise</a:t>
            </a:r>
            <a:r>
              <a:rPr lang="en-US" dirty="0" smtClean="0">
                <a:solidFill>
                  <a:schemeClr val="bg1"/>
                </a:solidFill>
              </a:rPr>
              <a:t> resources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coordinate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direct the subordinates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motivate employees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create consciousness of duties and responsibilities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increase efficiency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To bring dynamism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latin typeface="Algerian" pitchFamily="82" charset="0"/>
              </a:rPr>
              <a:t>Types of business communication</a:t>
            </a:r>
            <a:br>
              <a:rPr lang="en-US" sz="4400" dirty="0" smtClean="0">
                <a:latin typeface="Algerian" pitchFamily="82" charset="0"/>
              </a:rPr>
            </a:b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05800" cy="5105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Upward/Internal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Downward Communication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3.Lateral/Horizontal Communication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External Communication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Grapewine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6. Consensus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952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9144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CHARACTERISTICS OF A BUSINESS LETTER</a:t>
            </a:r>
            <a:endParaRPr lang="en-US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382000" cy="51054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Well defined objectives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Contact Information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Benefits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Brief description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Definite structure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Positive approach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Courtesy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Coherence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You-attitude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Clearness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Relevance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Simplicity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Free from Error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Appropriate timing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Clear concept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Evaluation of the reader’s position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Accuracy or correctness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Completeness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Persuasion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Use of simple language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6858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Format of Business Letters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47800"/>
            <a:ext cx="8232648" cy="51816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Letter-Head(Heading)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Date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Inside Address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Attention line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err="1" smtClean="0"/>
              <a:t>Saluation</a:t>
            </a:r>
            <a:endParaRPr lang="en-US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Subject and Reference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Body or Substance of the Letter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Complimentary close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Signature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dirty="0" smtClean="0"/>
              <a:t>Enclosure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AppData\Local\Microsoft\Windows\Temporary Internet Files\Content.IE5\DIFLK2A8\thank-you-394180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239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712</TotalTime>
  <Words>169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Business  correspondence</vt:lpstr>
      <vt:lpstr>Importance / need</vt:lpstr>
      <vt:lpstr>Types of Business Correspondence</vt:lpstr>
      <vt:lpstr>Objectives of Business Correspondence </vt:lpstr>
      <vt:lpstr>Types of business communication </vt:lpstr>
      <vt:lpstr>CHARACTERISTICS OF A BUSINESS LETTER</vt:lpstr>
      <vt:lpstr> Format of Business Letters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views of mahatma ghandi on english education.</dc:title>
  <dc:creator>HP</dc:creator>
  <cp:lastModifiedBy>HP</cp:lastModifiedBy>
  <cp:revision>42</cp:revision>
  <dcterms:created xsi:type="dcterms:W3CDTF">2021-02-22T07:37:15Z</dcterms:created>
  <dcterms:modified xsi:type="dcterms:W3CDTF">2021-09-04T12:32:48Z</dcterms:modified>
</cp:coreProperties>
</file>